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3"/>
  </p:handoutMasterIdLst>
  <p:sldIdLst>
    <p:sldId id="256" r:id="rId2"/>
    <p:sldId id="258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94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502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05631B6D-2C3C-4641-2179-0E1382420FC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7D907531-BC97-25DE-D4A5-68EABA5052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D227A0-DE7B-41CC-840C-FA90CF574EFB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765FE386-73CB-9739-10DE-975B4B145CE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D2E3EB15-0B2C-CDC3-EACF-5BCE10A1805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6480F8-72D7-4C0D-9186-3E809453F51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4024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2969BCA-95A5-768D-5F78-0338706133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7781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F649DD63-D2A9-C6C8-0D71-92DCAA3540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35748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dirty="0"/>
              <a:t>按一下以編輯母片子標題樣式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309A911-7D00-96BB-5454-AD3C1FC63F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524000" y="5463215"/>
            <a:ext cx="2057400" cy="365125"/>
          </a:xfrm>
        </p:spPr>
        <p:txBody>
          <a:bodyPr/>
          <a:lstStyle/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D66E15C8-9FAB-D95C-7AB1-421AFE7C0D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5463215"/>
            <a:ext cx="4114800" cy="365125"/>
          </a:xfrm>
        </p:spPr>
        <p:txBody>
          <a:bodyPr/>
          <a:lstStyle/>
          <a:p>
            <a:endParaRPr lang="zh-TW" altLang="en-US" dirty="0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AA452D6-EEEE-8952-005F-A6975E8A3A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5463215"/>
            <a:ext cx="2057400" cy="365125"/>
          </a:xfrm>
        </p:spPr>
        <p:txBody>
          <a:bodyPr/>
          <a:lstStyle/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2222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A3148F0-90D3-6EAE-610A-EA93478B3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525D69BB-7054-DDCB-B26A-7D81EA27FB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2F571405-D30D-DD74-B6B1-578BAB8FE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C986D4DA-3DFD-F9F7-3946-89286D90B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EB2F1DE-B193-B2AA-7AA7-8D0E6F440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0908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>
            <a:extLst>
              <a:ext uri="{FF2B5EF4-FFF2-40B4-BE49-F238E27FC236}">
                <a16:creationId xmlns:a16="http://schemas.microsoft.com/office/drawing/2014/main" id="{00463D88-022E-50E4-5DFA-A00116B71E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4876726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>
            <a:extLst>
              <a:ext uri="{FF2B5EF4-FFF2-40B4-BE49-F238E27FC236}">
                <a16:creationId xmlns:a16="http://schemas.microsoft.com/office/drawing/2014/main" id="{B138C3E3-4128-94EA-5717-3204E3B219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4876726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39A62DE-143D-9F94-DAB7-DE02C86F9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EB616A8C-A8C6-6130-B119-D7D58440A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1DB38C8-9BEB-9BDB-A585-C6311798D6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14746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136F5DF7-E64F-2AC6-C3C8-F3622DC21D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891"/>
            <a:ext cx="12192000" cy="686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956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F00AF52A-DE13-CF64-2054-3809FA1B14D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87897" cy="685800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FA5E4AC8-C572-24E0-315F-C810DF79F5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521"/>
          <a:stretch>
            <a:fillRect/>
          </a:stretch>
        </p:blipFill>
        <p:spPr>
          <a:xfrm>
            <a:off x="0" y="5932967"/>
            <a:ext cx="12192000" cy="92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074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>
            <a:extLst>
              <a:ext uri="{FF2B5EF4-FFF2-40B4-BE49-F238E27FC236}">
                <a16:creationId xmlns:a16="http://schemas.microsoft.com/office/drawing/2014/main" id="{DB14BF7D-69DF-A47D-BB75-6D4EFFD997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087897" cy="6858000"/>
          </a:xfrm>
          <a:prstGeom prst="rect">
            <a:avLst/>
          </a:prstGeom>
        </p:spPr>
      </p:pic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C429D2EC-77E7-9B2C-42AC-745E9BCFC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694182AF-EC20-0262-B9D8-49FFF28BE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D7072B4F-DF73-6703-4B42-8CE18CBBD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A1C0FD35-0652-DA48-D1EA-F8874DC9287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43"/>
          <a:stretch>
            <a:fillRect/>
          </a:stretch>
        </p:blipFill>
        <p:spPr>
          <a:xfrm>
            <a:off x="0" y="5948218"/>
            <a:ext cx="12192000" cy="909782"/>
          </a:xfrm>
          <a:prstGeom prst="rect">
            <a:avLst/>
          </a:prstGeom>
        </p:spPr>
      </p:pic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04A8EB12-136C-4270-CC0D-03CE25725D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77BB7C7F-7C50-762F-580A-09A7D2C5B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</p:spTree>
    <p:extLst>
      <p:ext uri="{BB962C8B-B14F-4D97-AF65-F5344CB8AC3E}">
        <p14:creationId xmlns:p14="http://schemas.microsoft.com/office/powerpoint/2010/main" val="3093145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574A239-BC59-14AB-920B-3FE9CE9A0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6058" y="1624895"/>
            <a:ext cx="10131392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38E463C4-59D4-6457-13DA-9E9FE52DA6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16058" y="4589464"/>
            <a:ext cx="10131392" cy="79324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71E17156-2475-E1C2-6991-70B0DF70AB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216058" y="5495226"/>
            <a:ext cx="2365342" cy="365125"/>
          </a:xfrm>
        </p:spPr>
        <p:txBody>
          <a:bodyPr/>
          <a:lstStyle/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5B6CB7F-E646-13A7-3E77-D8CC567D5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64E73F04-836A-339F-F9E1-0B71B678A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40244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4AA495FE-2332-9FBF-87DE-CC2B8E2D5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8917E9BF-01FB-5FDE-1A73-F6F0404245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53822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99F12132-7F9B-467F-BD6D-CFB60D61C1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538227"/>
          </a:xfr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B581D493-B6EF-CEE9-D4A8-BCCB90CD22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FD4B4238-2DBE-3160-D641-87A88BFC9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8ADBFB8-64CA-333D-C67B-68CBB2065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7055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20F2E99-4693-8E81-F9DD-318CFDAEA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222371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8EA9707D-9A24-3384-E75E-0B0DA52AAF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350E6897-F1B2-955E-70A6-2404855402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2896484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950515B9-CF01-2D11-6F51-BA8F06921C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83C93C49-39E7-D8F2-A210-80D9A236BC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2896484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9D2B3ABE-D5DC-DB14-3874-57793AEF5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C80DA778-369A-8D6B-CB42-35515E572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A057ECB7-DAF8-4826-9D9A-6C3A71626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93243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6AF2244-F6A3-3FD7-C1B5-AE9AB7938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23217854-3881-A908-7089-5A11068AC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E8C80AC8-8CF6-5817-26C4-4C7DF1E00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99DAFA01-AA79-0DFE-67F4-7F2034C7A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18131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71D44BB7-618B-D3FD-D550-F51DB41F1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1258A5F0-0A92-3E6A-7F58-4CAF79735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18F6304-C0E4-7D8E-4063-3318048FF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50894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D03FA3F-06B6-9189-DB75-859DABBE3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DF3B428-6F42-F987-3FE7-7B3D25215B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493493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B1619970-7DAC-4D71-B404-C38EFADB79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33473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25DB6E4A-DEBF-D620-30B7-23C5321B3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C449C422-FEB7-5BF2-37DC-9F987C2ED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FD7AC2E-8C84-54B7-930E-4896F5D3E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70142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8C4A0ED-A0B0-7F30-D441-1F018B12B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B382DDCD-D510-A0F2-AB67-DE4324BC01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4934931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781A7637-ABFA-903F-7CC6-D6E952E50C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60494"/>
            <a:ext cx="3932237" cy="32316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255C5F95-91B9-B764-1492-4F649B2EF3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5CCFC2ED-D996-215E-0A8B-5D853650C9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3FE24C7A-901C-0FF1-B0E8-369240AAE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0595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BF4085CE-F88C-170E-5C6F-8C6A14C16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C842905-CF3E-969D-7336-EA31F9A88A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54952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131DE8-1D12-4BE7-A7E0-3A8F18EBB388}" type="datetimeFigureOut">
              <a:rPr lang="zh-TW" altLang="en-US" smtClean="0"/>
              <a:t>2025/10/28</a:t>
            </a:fld>
            <a:endParaRPr lang="zh-TW" altLang="en-US" dirty="0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69FDF45-94C7-2804-5F5F-2CB58ABFD1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549522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 dirty="0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A14E8392-06C4-13E7-F05A-5685AF4639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549522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A81A82-1890-4C88-BAFF-E8017782F84B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30421807-B947-C6C2-82DE-5EB23BBAD383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977656" cy="6858000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41B529B-03CB-759A-E1D4-15964073E54B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743"/>
          <a:stretch>
            <a:fillRect/>
          </a:stretch>
        </p:blipFill>
        <p:spPr>
          <a:xfrm>
            <a:off x="0" y="5948218"/>
            <a:ext cx="12192000" cy="909782"/>
          </a:xfrm>
          <a:prstGeom prst="rect">
            <a:avLst/>
          </a:prstGeom>
        </p:spPr>
      </p:pic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6FD60818-3755-D6EE-2E5F-45BAF2163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3469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174432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華康粗明體" panose="02020709000000000000" pitchFamily="49" charset="-120"/>
          <a:ea typeface="華康粗明體" panose="02020709000000000000" pitchFamily="49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華康粗明體(P)" panose="02020700000000000000" pitchFamily="18" charset="-120"/>
          <a:ea typeface="華康粗明體(P)" panose="02020700000000000000" pitchFamily="18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華康粗明體(P)" panose="02020700000000000000" pitchFamily="18" charset="-120"/>
          <a:ea typeface="華康粗明體(P)" panose="02020700000000000000" pitchFamily="18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華康粗明體(P)" panose="02020700000000000000" pitchFamily="18" charset="-120"/>
          <a:ea typeface="華康粗明體(P)" panose="02020700000000000000" pitchFamily="18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華康粗明體(P)" panose="02020700000000000000" pitchFamily="18" charset="-120"/>
          <a:ea typeface="華康粗明體(P)" panose="02020700000000000000" pitchFamily="18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華康粗明體(P)" panose="02020700000000000000" pitchFamily="18" charset="-120"/>
          <a:ea typeface="華康粗明體(P)" panose="02020700000000000000" pitchFamily="18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5726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D8D88C80-0080-C0F1-F510-0E8964A9B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直排文字版面配置區 5">
            <a:extLst>
              <a:ext uri="{FF2B5EF4-FFF2-40B4-BE49-F238E27FC236}">
                <a16:creationId xmlns:a16="http://schemas.microsoft.com/office/drawing/2014/main" id="{01A2E372-014E-1C25-7BD2-DED419E13B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46266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排標題 3">
            <a:extLst>
              <a:ext uri="{FF2B5EF4-FFF2-40B4-BE49-F238E27FC236}">
                <a16:creationId xmlns:a16="http://schemas.microsoft.com/office/drawing/2014/main" id="{418BA0DA-5DF7-5740-44B4-19ABF6CEE4B5}"/>
              </a:ext>
            </a:extLst>
          </p:cNvPr>
          <p:cNvSpPr>
            <a:spLocks noGrp="1"/>
          </p:cNvSpPr>
          <p:nvPr>
            <p:ph type="title" orient="vert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直排文字版面配置區 4">
            <a:extLst>
              <a:ext uri="{FF2B5EF4-FFF2-40B4-BE49-F238E27FC236}">
                <a16:creationId xmlns:a16="http://schemas.microsoft.com/office/drawing/2014/main" id="{2616D5D5-9039-493E-1A62-1AAC0FDF3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172503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6C6AFADB-C0FD-65BD-5252-B8F72847B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9970E88-25E9-353C-52B2-B715528F6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82767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06E4B8E0-7D41-A7AD-963F-E991F6358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4F706F1-823C-8E74-7739-6DE692A1B9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413578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5">
            <a:extLst>
              <a:ext uri="{FF2B5EF4-FFF2-40B4-BE49-F238E27FC236}">
                <a16:creationId xmlns:a16="http://schemas.microsoft.com/office/drawing/2014/main" id="{0FDF5528-2B5E-00D1-1103-0A625DCDDB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7" name="副標題 6">
            <a:extLst>
              <a:ext uri="{FF2B5EF4-FFF2-40B4-BE49-F238E27FC236}">
                <a16:creationId xmlns:a16="http://schemas.microsoft.com/office/drawing/2014/main" id="{CB460FAE-CCCD-33AA-A4B8-8DDD530A99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81102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>
            <a:extLst>
              <a:ext uri="{FF2B5EF4-FFF2-40B4-BE49-F238E27FC236}">
                <a16:creationId xmlns:a16="http://schemas.microsoft.com/office/drawing/2014/main" id="{1A6F8139-CC7B-8985-4F8E-4969F4BF6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內容版面配置區 4">
            <a:extLst>
              <a:ext uri="{FF2B5EF4-FFF2-40B4-BE49-F238E27FC236}">
                <a16:creationId xmlns:a16="http://schemas.microsoft.com/office/drawing/2014/main" id="{9291343E-B326-0AAC-065A-C547C303747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C55C12CC-0008-82C6-124D-BC576F02066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8023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828CDA0F-2AED-444D-F0FE-76D629020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文字版面配置區 5">
            <a:extLst>
              <a:ext uri="{FF2B5EF4-FFF2-40B4-BE49-F238E27FC236}">
                <a16:creationId xmlns:a16="http://schemas.microsoft.com/office/drawing/2014/main" id="{50036644-1A19-8CC7-0E92-65D179A016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內容版面配置區 6">
            <a:extLst>
              <a:ext uri="{FF2B5EF4-FFF2-40B4-BE49-F238E27FC236}">
                <a16:creationId xmlns:a16="http://schemas.microsoft.com/office/drawing/2014/main" id="{8877569D-BC1D-2FDE-0969-29A0166B5BA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8" name="文字版面配置區 7">
            <a:extLst>
              <a:ext uri="{FF2B5EF4-FFF2-40B4-BE49-F238E27FC236}">
                <a16:creationId xmlns:a16="http://schemas.microsoft.com/office/drawing/2014/main" id="{6D40AF2C-9F4E-E575-478E-4D2E5DBEC4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內容版面配置區 8">
            <a:extLst>
              <a:ext uri="{FF2B5EF4-FFF2-40B4-BE49-F238E27FC236}">
                <a16:creationId xmlns:a16="http://schemas.microsoft.com/office/drawing/2014/main" id="{21FCEABF-AACE-EDE0-ED37-F1D30F7CB11B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7299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標題 6">
            <a:extLst>
              <a:ext uri="{FF2B5EF4-FFF2-40B4-BE49-F238E27FC236}">
                <a16:creationId xmlns:a16="http://schemas.microsoft.com/office/drawing/2014/main" id="{D9E96620-3508-B0A9-B1A2-8416EC98F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322315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標題 2">
            <a:extLst>
              <a:ext uri="{FF2B5EF4-FFF2-40B4-BE49-F238E27FC236}">
                <a16:creationId xmlns:a16="http://schemas.microsoft.com/office/drawing/2014/main" id="{AED2675C-D641-25F9-85A5-0C93FEBB6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4931D428-3E37-8296-1BC5-D71D9EC86B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D3A863E8-B525-373B-7214-B36A1B23432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69666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0E968D3F-2CAF-7E48-AEEA-0BAD3960F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圖片版面配置區 5">
            <a:extLst>
              <a:ext uri="{FF2B5EF4-FFF2-40B4-BE49-F238E27FC236}">
                <a16:creationId xmlns:a16="http://schemas.microsoft.com/office/drawing/2014/main" id="{282FB292-F6A8-63EC-4866-B407A03E4B98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7" name="文字版面配置區 6">
            <a:extLst>
              <a:ext uri="{FF2B5EF4-FFF2-40B4-BE49-F238E27FC236}">
                <a16:creationId xmlns:a16="http://schemas.microsoft.com/office/drawing/2014/main" id="{31905308-DFC4-B0FA-7D94-A1FE3D840014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700109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寬螢幕</PresentationFormat>
  <Paragraphs>0</Paragraphs>
  <Slides>11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6" baseType="lpstr">
      <vt:lpstr>華康粗明體</vt:lpstr>
      <vt:lpstr>華康粗明體(P)</vt:lpstr>
      <vt:lpstr>Arial</vt:lpstr>
      <vt:lpstr>Calibri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Peng Wayne</dc:creator>
  <cp:lastModifiedBy>育鈴 張</cp:lastModifiedBy>
  <cp:revision>7</cp:revision>
  <dcterms:created xsi:type="dcterms:W3CDTF">2025-10-07T07:05:05Z</dcterms:created>
  <dcterms:modified xsi:type="dcterms:W3CDTF">2025-10-28T07:40:00Z</dcterms:modified>
</cp:coreProperties>
</file>