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3" r:id="rId4"/>
    <p:sldId id="258" r:id="rId5"/>
    <p:sldId id="259" r:id="rId6"/>
    <p:sldId id="260" r:id="rId7"/>
    <p:sldId id="261" r:id="rId8"/>
    <p:sldId id="264" r:id="rId9"/>
    <p:sldId id="262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29" autoAdjust="0"/>
    <p:restoredTop sz="94660"/>
  </p:normalViewPr>
  <p:slideViewPr>
    <p:cSldViewPr snapToGrid="0">
      <p:cViewPr varScale="1">
        <p:scale>
          <a:sx n="76" d="100"/>
          <a:sy n="76" d="100"/>
        </p:scale>
        <p:origin x="169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按一下以編輯母片子標題樣式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419859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2423" y="1825625"/>
            <a:ext cx="7732927" cy="357219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14941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004897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004897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1" y="5485792"/>
            <a:ext cx="2057398" cy="365125"/>
          </a:xfrm>
        </p:spPr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16035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D43D7D7B-CA8A-E111-989F-0F4D366708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92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01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9A1E5A52-D906-B7EA-F93A-B9DEEED190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87897" cy="6858000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id="{7967FA90-77C1-B3CB-131E-19468A9251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90"/>
          <a:stretch>
            <a:fillRect/>
          </a:stretch>
        </p:blipFill>
        <p:spPr>
          <a:xfrm>
            <a:off x="0" y="5938887"/>
            <a:ext cx="9144000" cy="91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9046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2559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0654" y="1709739"/>
            <a:ext cx="742993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80654" y="4589465"/>
            <a:ext cx="7429934" cy="75562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22465" y="5485792"/>
            <a:ext cx="1663583" cy="365125"/>
          </a:xfrm>
        </p:spPr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1372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0364" y="365126"/>
            <a:ext cx="7732925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0362" y="1825625"/>
            <a:ext cx="3732427" cy="352523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7090" y="1825625"/>
            <a:ext cx="3886200" cy="3525231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40363" y="5485792"/>
            <a:ext cx="1903625" cy="365125"/>
          </a:xfrm>
        </p:spPr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86889" y="5485792"/>
            <a:ext cx="30861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615889" y="5485792"/>
            <a:ext cx="2057400" cy="365125"/>
          </a:xfrm>
        </p:spPr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51997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411" y="365126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412" y="1770611"/>
            <a:ext cx="3868340" cy="7344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4412" y="2585258"/>
            <a:ext cx="3868340" cy="279307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3720" y="1770611"/>
            <a:ext cx="3887391" cy="73446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3720" y="2585258"/>
            <a:ext cx="3887391" cy="279307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56993" y="5485792"/>
            <a:ext cx="1903625" cy="365125"/>
          </a:xfrm>
        </p:spPr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03519" y="5485792"/>
            <a:ext cx="30861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632519" y="5485792"/>
            <a:ext cx="2057400" cy="365125"/>
          </a:xfrm>
        </p:spPr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70747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97551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46715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473" y="457200"/>
            <a:ext cx="2949178" cy="144523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7515" y="457200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2473" y="2057400"/>
            <a:ext cx="2949178" cy="32734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12473" y="5485792"/>
            <a:ext cx="1903625" cy="365125"/>
          </a:xfrm>
        </p:spPr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70265" y="5485792"/>
            <a:ext cx="30861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99265" y="5485792"/>
            <a:ext cx="2057400" cy="365125"/>
          </a:xfrm>
        </p:spPr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29809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849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28706" y="987427"/>
            <a:ext cx="4629150" cy="4357658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dirty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849" y="2128058"/>
            <a:ext cx="2949178" cy="3217026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dirty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5849" y="5477479"/>
            <a:ext cx="1903625" cy="365125"/>
          </a:xfrm>
        </p:spPr>
        <p:txBody>
          <a:bodyPr/>
          <a:lstStyle/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61952" y="5477479"/>
            <a:ext cx="3086100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600456" y="5477479"/>
            <a:ext cx="2057400" cy="365125"/>
          </a:xfrm>
        </p:spPr>
        <p:txBody>
          <a:bodyPr/>
          <a:lstStyle/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521096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CA3A433B-8323-DFE6-D364-2D09E470F733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87897" cy="6858000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C5AABE96-953C-C354-A43D-88F5420B63FC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90"/>
          <a:stretch>
            <a:fillRect/>
          </a:stretch>
        </p:blipFill>
        <p:spPr>
          <a:xfrm>
            <a:off x="0" y="5938887"/>
            <a:ext cx="9144000" cy="919114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423" y="5485792"/>
            <a:ext cx="190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044F6-5AF1-4B7E-8F27-06C7A0C6AED0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49" y="548579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49" y="548579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3571F4-1BAF-478B-BA80-727D45362CD5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424" y="1825625"/>
            <a:ext cx="7732926" cy="35721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2424" y="365126"/>
            <a:ext cx="7732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</a:t>
            </a:r>
            <a:br>
              <a:rPr lang="en-US" altLang="zh-TW" dirty="0"/>
            </a:br>
            <a:r>
              <a:rPr lang="zh-TW" altLang="en-US" dirty="0"/>
              <a:t>編輯母片標題樣式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55999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華康粗明體" panose="02020709000000000000" pitchFamily="49" charset="-120"/>
          <a:ea typeface="華康粗明體" panose="02020709000000000000" pitchFamily="49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10398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C1517C65-7D14-1EBC-9FF2-3762F5C1D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直排文字版面配置區 4">
            <a:extLst>
              <a:ext uri="{FF2B5EF4-FFF2-40B4-BE49-F238E27FC236}">
                <a16:creationId xmlns:a16="http://schemas.microsoft.com/office/drawing/2014/main" id="{14F05F25-8554-75B6-3DA8-F9857EB1C4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1600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A0C2421F-0279-ED0A-3982-65746A26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8B963C66-B95B-C583-EF9F-B14EEA0954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558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44E6BC76-586A-318E-2AD3-DDD2DD180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C4AF7A33-8886-4C01-7CFA-AE3ED7969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8751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2B774488-6137-A476-B720-C457B6DB23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副標題 4">
            <a:extLst>
              <a:ext uri="{FF2B5EF4-FFF2-40B4-BE49-F238E27FC236}">
                <a16:creationId xmlns:a16="http://schemas.microsoft.com/office/drawing/2014/main" id="{4E53C4DA-2B86-D09F-B16A-FED24CBA87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0893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3133F7F7-2DAF-BA43-3201-D53E11868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01DC57E7-5FF9-857C-22F2-F8D2B702139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532AB227-D328-42F6-BBDE-6F642B2B1E3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8133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6387624C-5EAB-41EA-0438-42BC64590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3358B61F-3407-91BF-4C93-01D82BA789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324A0140-BF00-AC4B-A9BA-CCC51235064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C472CC9C-82AF-5AD2-1C09-0017A6419B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內容版面配置區 7">
            <a:extLst>
              <a:ext uri="{FF2B5EF4-FFF2-40B4-BE49-F238E27FC236}">
                <a16:creationId xmlns:a16="http://schemas.microsoft.com/office/drawing/2014/main" id="{FF3EC226-4866-CE4D-EDA3-178B1C3435A8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086126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>
            <a:extLst>
              <a:ext uri="{FF2B5EF4-FFF2-40B4-BE49-F238E27FC236}">
                <a16:creationId xmlns:a16="http://schemas.microsoft.com/office/drawing/2014/main" id="{6EEE6D07-829A-5D13-50FB-D7E76BCDC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圖片版面配置區 7">
            <a:extLst>
              <a:ext uri="{FF2B5EF4-FFF2-40B4-BE49-F238E27FC236}">
                <a16:creationId xmlns:a16="http://schemas.microsoft.com/office/drawing/2014/main" id="{637CEBA2-95DC-7FF0-B83E-EBB7079A5B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028706" y="457200"/>
            <a:ext cx="4629150" cy="4887885"/>
          </a:xfrm>
        </p:spPr>
      </p:sp>
      <p:sp>
        <p:nvSpPr>
          <p:cNvPr id="9" name="文字版面配置區 8">
            <a:extLst>
              <a:ext uri="{FF2B5EF4-FFF2-40B4-BE49-F238E27FC236}">
                <a16:creationId xmlns:a16="http://schemas.microsoft.com/office/drawing/2014/main" id="{38A5E699-B685-03BE-EA85-7423A77ED6A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660589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B678673A-DA7D-7D0F-3A87-DF04146D0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E342D752-CD64-9103-3460-3E122BBA69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8A43D717-20F1-EBCE-AE3E-A207ED357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149348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排標題 4">
            <a:extLst>
              <a:ext uri="{FF2B5EF4-FFF2-40B4-BE49-F238E27FC236}">
                <a16:creationId xmlns:a16="http://schemas.microsoft.com/office/drawing/2014/main" id="{7E823582-887C-D42C-516F-C132BAB41EBD}"/>
              </a:ext>
            </a:extLst>
          </p:cNvPr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直排文字版面配置區 5">
            <a:extLst>
              <a:ext uri="{FF2B5EF4-FFF2-40B4-BE49-F238E27FC236}">
                <a16:creationId xmlns:a16="http://schemas.microsoft.com/office/drawing/2014/main" id="{602B2EF4-FE79-5D83-3D9F-AE063AFF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99885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</TotalTime>
  <Words>0</Words>
  <Application>Microsoft Office PowerPoint</Application>
  <PresentationFormat>如螢幕大小 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10</vt:i4>
      </vt:variant>
    </vt:vector>
  </HeadingPairs>
  <TitlesOfParts>
    <vt:vector size="15" baseType="lpstr">
      <vt:lpstr>華康粗明體</vt:lpstr>
      <vt:lpstr>華康粗明體(P)</vt:lpstr>
      <vt:lpstr>Arial</vt:lpstr>
      <vt:lpstr>Calibri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Peng Wayne</dc:creator>
  <cp:lastModifiedBy>育鈴 張</cp:lastModifiedBy>
  <cp:revision>7</cp:revision>
  <dcterms:created xsi:type="dcterms:W3CDTF">2025-10-07T07:06:24Z</dcterms:created>
  <dcterms:modified xsi:type="dcterms:W3CDTF">2025-10-28T07:41:24Z</dcterms:modified>
</cp:coreProperties>
</file>